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87C3E8C8-B11E-41E4-9186-DE2A065F6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200" y="85607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553721" y="867458"/>
            <a:ext cx="7675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dirty="0"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Name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</a:t>
            </a:r>
            <a:r>
              <a:rPr lang="pt-PT" sz="2000" dirty="0">
                <a:latin typeface="Montserrat" panose="00000500000000000000" pitchFamily="50" charset="0"/>
              </a:rPr>
              <a:t> Game 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Change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change</a:t>
            </a:r>
            <a:r>
              <a:rPr lang="pt-PT" sz="2000" dirty="0">
                <a:latin typeface="Montserrat" panose="00000500000000000000" pitchFamily="50" charset="0"/>
              </a:rPr>
              <a:t> Password, email, </a:t>
            </a:r>
            <a:r>
              <a:rPr lang="pt-PT" sz="2000" dirty="0" err="1">
                <a:latin typeface="Montserrat" panose="00000500000000000000" pitchFamily="50" charset="0"/>
              </a:rPr>
              <a:t>promote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admin</a:t>
            </a:r>
            <a:r>
              <a:rPr lang="pt-PT" sz="2000" dirty="0">
                <a:latin typeface="Montserrat" panose="00000500000000000000" pitchFamily="50" charset="0"/>
              </a:rPr>
              <a:t>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99" y="1912147"/>
            <a:ext cx="6301180" cy="41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96521" y="705003"/>
            <a:ext cx="5796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2800" dirty="0">
              <a:latin typeface="Montserrat" panose="00000500000000000000" pitchFamily="50" charset="0"/>
            </a:endParaRPr>
          </a:p>
          <a:p>
            <a:endParaRPr lang="pt-PT" sz="2800" dirty="0"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2800" dirty="0">
              <a:latin typeface="Montserrat" panose="00000500000000000000" pitchFamily="50" charset="0"/>
            </a:endParaRPr>
          </a:p>
          <a:p>
            <a:endParaRPr lang="pt-PT" sz="2800" dirty="0"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448D9-2612-4CD2-85AC-3C007D8E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3149821"/>
            <a:ext cx="10620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85" y="237929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122</Words>
  <Application>Microsoft Office PowerPoint</Application>
  <PresentationFormat>Widescreen</PresentationFormat>
  <Paragraphs>97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 </dc:creator>
  <cp:lastModifiedBy>Vasco Ramos</cp:lastModifiedBy>
  <cp:revision>140</cp:revision>
  <dcterms:created xsi:type="dcterms:W3CDTF">2019-02-27T20:33:46Z</dcterms:created>
  <dcterms:modified xsi:type="dcterms:W3CDTF">2019-06-06T06:24:27Z</dcterms:modified>
</cp:coreProperties>
</file>